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84" r:id="rId4"/>
    <p:sldId id="272" r:id="rId5"/>
    <p:sldId id="283" r:id="rId6"/>
    <p:sldId id="273" r:id="rId7"/>
    <p:sldId id="285" r:id="rId8"/>
    <p:sldId id="286" r:id="rId9"/>
    <p:sldId id="287" r:id="rId10"/>
    <p:sldId id="288" r:id="rId11"/>
    <p:sldId id="292" r:id="rId12"/>
    <p:sldId id="295" r:id="rId13"/>
    <p:sldId id="296" r:id="rId14"/>
    <p:sldId id="297" r:id="rId15"/>
    <p:sldId id="294" r:id="rId16"/>
    <p:sldId id="293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08" autoAdjust="0"/>
    <p:restoredTop sz="94660"/>
  </p:normalViewPr>
  <p:slideViewPr>
    <p:cSldViewPr>
      <p:cViewPr varScale="1">
        <p:scale>
          <a:sx n="84" d="100"/>
          <a:sy n="84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4F64A-AF4D-43A5-8792-5903ABF3702F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55AEB-4C5B-4848-860D-E778DA222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5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7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stairs</a:t>
            </a:r>
            <a:r>
              <a:rPr lang="de-CH" dirty="0" smtClean="0"/>
              <a:t>, </a:t>
            </a:r>
            <a:r>
              <a:rPr lang="de-CH" dirty="0" err="1" smtClean="0"/>
              <a:t>conversion</a:t>
            </a:r>
            <a:r>
              <a:rPr lang="de-CH" dirty="0" smtClean="0"/>
              <a:t> </a:t>
            </a:r>
            <a:r>
              <a:rPr lang="de-CH" dirty="0" err="1" smtClean="0"/>
              <a:t>similiarities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reduction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98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show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comparision</a:t>
            </a:r>
            <a:r>
              <a:rPr lang="de-CH" baseline="0" dirty="0" smtClean="0">
                <a:sym typeface="Wingdings" pitchFamily="2" charset="2"/>
              </a:rPr>
              <a:t> </a:t>
            </a:r>
            <a:r>
              <a:rPr lang="de-CH" baseline="0" dirty="0" err="1" smtClean="0">
                <a:sym typeface="Wingdings" pitchFamily="2" charset="2"/>
              </a:rPr>
              <a:t>added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stairs</a:t>
            </a:r>
            <a:r>
              <a:rPr lang="de-CH" baseline="0" dirty="0" smtClean="0">
                <a:sym typeface="Wingdings" pitchFamily="2" charset="2"/>
              </a:rPr>
              <a:t>/</a:t>
            </a:r>
            <a:r>
              <a:rPr lang="de-CH" baseline="0" dirty="0" err="1" smtClean="0">
                <a:sym typeface="Wingdings" pitchFamily="2" charset="2"/>
              </a:rPr>
              <a:t>standard</a:t>
            </a:r>
            <a:r>
              <a:rPr lang="de-CH" baseline="0" dirty="0" smtClean="0">
                <a:sym typeface="Wingdings" pitchFamily="2" charset="2"/>
              </a:rPr>
              <a:t>….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3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CH" dirty="0" smtClean="0">
                <a:solidFill>
                  <a:schemeClr val="tx1"/>
                </a:solidFill>
              </a:rPr>
              <a:t>Modeling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a passenger </a:t>
            </a:r>
            <a:r>
              <a:rPr lang="de-CH" dirty="0" err="1" smtClean="0">
                <a:solidFill>
                  <a:schemeClr val="tx1"/>
                </a:solidFill>
              </a:rPr>
              <a:t>ship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evacuation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5661248"/>
            <a:ext cx="4680520" cy="1368152"/>
          </a:xfrm>
        </p:spPr>
        <p:txBody>
          <a:bodyPr>
            <a:normAutofit/>
          </a:bodyPr>
          <a:lstStyle/>
          <a:p>
            <a:pPr algn="l"/>
            <a:r>
              <a:rPr lang="de-CH" sz="1800" dirty="0" err="1" smtClean="0">
                <a:solidFill>
                  <a:schemeClr val="tx1"/>
                </a:solidFill>
              </a:rPr>
              <a:t>project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and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presentation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by</a:t>
            </a:r>
            <a:endParaRPr lang="de-CH" sz="1800" dirty="0" smtClean="0">
              <a:solidFill>
                <a:schemeClr val="tx1"/>
              </a:solidFill>
            </a:endParaRPr>
          </a:p>
          <a:p>
            <a:pPr algn="l"/>
            <a:r>
              <a:rPr lang="de-CH" sz="1800" dirty="0" smtClean="0">
                <a:solidFill>
                  <a:schemeClr val="tx1"/>
                </a:solidFill>
              </a:rPr>
              <a:t>Schmid Fabian, </a:t>
            </a:r>
            <a:r>
              <a:rPr lang="de-CH" sz="1800" dirty="0" err="1" smtClean="0">
                <a:solidFill>
                  <a:schemeClr val="tx1"/>
                </a:solidFill>
              </a:rPr>
              <a:t>Brechbuehler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smtClean="0">
                <a:solidFill>
                  <a:schemeClr val="tx1"/>
                </a:solidFill>
              </a:rPr>
              <a:t>Raphae</a:t>
            </a:r>
            <a:r>
              <a:rPr lang="de-CH" sz="1800" dirty="0" smtClean="0">
                <a:solidFill>
                  <a:schemeClr val="tx1"/>
                </a:solidFill>
              </a:rPr>
              <a:t>l</a:t>
            </a:r>
            <a:r>
              <a:rPr lang="de-CH" sz="1800" dirty="0" smtClean="0">
                <a:solidFill>
                  <a:schemeClr val="tx1"/>
                </a:solidFill>
              </a:rPr>
              <a:t>, </a:t>
            </a:r>
            <a:r>
              <a:rPr lang="de-CH" sz="1800" dirty="0" smtClean="0">
                <a:solidFill>
                  <a:schemeClr val="tx1"/>
                </a:solidFill>
              </a:rPr>
              <a:t>Reber Andreas, </a:t>
            </a:r>
            <a:r>
              <a:rPr lang="de-CH" sz="1800" dirty="0" err="1" smtClean="0">
                <a:solidFill>
                  <a:schemeClr val="tx1"/>
                </a:solidFill>
              </a:rPr>
              <a:t>Eugster</a:t>
            </a:r>
            <a:r>
              <a:rPr lang="de-CH" sz="1800" dirty="0" smtClean="0">
                <a:solidFill>
                  <a:schemeClr val="tx1"/>
                </a:solidFill>
              </a:rPr>
              <a:t> Manuela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47133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4168" y="274638"/>
            <a:ext cx="2602632" cy="850106"/>
          </a:xfrm>
        </p:spPr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standard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16216" y="1772816"/>
            <a:ext cx="2170584" cy="42344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19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B</a:t>
            </a:r>
            <a:r>
              <a:rPr lang="de-CH" dirty="0" err="1" smtClean="0">
                <a:solidFill>
                  <a:schemeClr val="tx1"/>
                </a:solidFill>
              </a:rPr>
              <a:t>ottlenecks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08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60001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run2_standard_small_outflow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856" y="836712"/>
            <a:ext cx="7056784" cy="5293051"/>
          </a:xfr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 smtClean="0">
                <a:solidFill>
                  <a:prstClr val="black"/>
                </a:solidFill>
              </a:rPr>
              <a:t>added</a:t>
            </a:r>
            <a:r>
              <a:rPr lang="de-CH" sz="2400" b="1" dirty="0" smtClean="0">
                <a:solidFill>
                  <a:prstClr val="black"/>
                </a:solidFill>
              </a:rPr>
              <a:t> </a:t>
            </a:r>
            <a:r>
              <a:rPr lang="de-CH" sz="2400" b="1" dirty="0" err="1" smtClean="0">
                <a:solidFill>
                  <a:prstClr val="black"/>
                </a:solidFill>
              </a:rPr>
              <a:t>stairs</a:t>
            </a:r>
            <a:r>
              <a:rPr lang="de-CH" sz="2400" b="1" dirty="0" smtClean="0">
                <a:solidFill>
                  <a:prstClr val="black"/>
                </a:solidFill>
              </a:rPr>
              <a:t> -</a:t>
            </a:r>
            <a:r>
              <a:rPr lang="de-CH" sz="2400" b="1" dirty="0" err="1" smtClean="0">
                <a:solidFill>
                  <a:prstClr val="black"/>
                </a:solidFill>
              </a:rPr>
              <a:t>ship</a:t>
            </a:r>
            <a:r>
              <a:rPr lang="de-CH" sz="2400" b="1" dirty="0" smtClean="0">
                <a:solidFill>
                  <a:prstClr val="black"/>
                </a:solidFill>
              </a:rPr>
              <a:t> deck </a:t>
            </a:r>
            <a:r>
              <a:rPr lang="de-CH" sz="2400" b="1" dirty="0" err="1" smtClean="0">
                <a:solidFill>
                  <a:prstClr val="black"/>
                </a:solidFill>
              </a:rPr>
              <a:t>simulation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prstClr val="black"/>
                </a:solidFill>
              </a:rPr>
              <a:t>Data: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floors</a:t>
            </a:r>
            <a:r>
              <a:rPr lang="de-CH" sz="1400" dirty="0" smtClean="0">
                <a:solidFill>
                  <a:prstClr val="black"/>
                </a:solidFill>
              </a:rPr>
              <a:t>: 11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exits</a:t>
            </a:r>
            <a:r>
              <a:rPr lang="de-CH" sz="1400" dirty="0" smtClean="0">
                <a:solidFill>
                  <a:prstClr val="black"/>
                </a:solidFill>
              </a:rPr>
              <a:t>: 26</a:t>
            </a:r>
          </a:p>
          <a:p>
            <a:r>
              <a:rPr lang="de-CH" sz="1400" dirty="0" err="1">
                <a:solidFill>
                  <a:prstClr val="black"/>
                </a:solidFill>
              </a:rPr>
              <a:t>c</a:t>
            </a:r>
            <a:r>
              <a:rPr lang="de-CH" sz="1400" dirty="0" err="1" smtClean="0">
                <a:solidFill>
                  <a:prstClr val="black"/>
                </a:solidFill>
              </a:rPr>
              <a:t>apacity</a:t>
            </a:r>
            <a:r>
              <a:rPr lang="de-CH" sz="1400" dirty="0" smtClean="0">
                <a:solidFill>
                  <a:prstClr val="black"/>
                </a:solidFill>
              </a:rPr>
              <a:t>: 180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>
                <a:solidFill>
                  <a:prstClr val="black"/>
                </a:solidFill>
              </a:rPr>
              <a:t> </a:t>
            </a:r>
            <a:r>
              <a:rPr lang="de-CH" sz="1400" dirty="0" smtClean="0">
                <a:solidFill>
                  <a:prstClr val="black"/>
                </a:solidFill>
              </a:rPr>
              <a:t>per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: 400</a:t>
            </a:r>
          </a:p>
          <a:p>
            <a:endParaRPr lang="de-CH" sz="1600" dirty="0">
              <a:solidFill>
                <a:prstClr val="black"/>
              </a:solidFill>
            </a:endParaRPr>
          </a:p>
          <a:p>
            <a:r>
              <a:rPr lang="de-CH" sz="1400" dirty="0" err="1" smtClean="0">
                <a:solidFill>
                  <a:prstClr val="black"/>
                </a:solidFill>
              </a:rPr>
              <a:t>timestep</a:t>
            </a:r>
            <a:r>
              <a:rPr lang="de-CH" sz="1400" dirty="0" smtClean="0">
                <a:solidFill>
                  <a:prstClr val="black"/>
                </a:solidFill>
              </a:rPr>
              <a:t>: 0.02 s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meter</a:t>
            </a:r>
            <a:r>
              <a:rPr lang="de-CH" sz="1400" dirty="0" smtClean="0">
                <a:solidFill>
                  <a:prstClr val="black"/>
                </a:solidFill>
              </a:rPr>
              <a:t> per </a:t>
            </a:r>
            <a:r>
              <a:rPr lang="de-CH" sz="1400" dirty="0" err="1" smtClean="0">
                <a:solidFill>
                  <a:prstClr val="black"/>
                </a:solidFill>
              </a:rPr>
              <a:t>pixel</a:t>
            </a:r>
            <a:r>
              <a:rPr lang="de-CH" sz="14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de-CH" sz="1400" dirty="0" smtClean="0">
                <a:solidFill>
                  <a:prstClr val="black"/>
                </a:solidFill>
              </a:rPr>
              <a:t>0.161</a:t>
            </a: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>
                <a:solidFill>
                  <a:prstClr val="black"/>
                </a:solidFill>
              </a:rPr>
              <a:t>Number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of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 smtClean="0">
                <a:solidFill>
                  <a:prstClr val="black"/>
                </a:solidFill>
              </a:rPr>
              <a:t> on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 x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time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x</a:t>
            </a:r>
            <a:endParaRPr lang="en-GB" sz="1400" dirty="0">
              <a:solidFill>
                <a:prstClr val="black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62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88640"/>
            <a:ext cx="5441097" cy="38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24128" y="188640"/>
            <a:ext cx="2962672" cy="1228998"/>
          </a:xfrm>
        </p:spPr>
        <p:txBody>
          <a:bodyPr>
            <a:normAutofit fontScale="90000"/>
          </a:bodyPr>
          <a:lstStyle/>
          <a:p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52120" y="1556792"/>
            <a:ext cx="3034680" cy="4450499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125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V</a:t>
            </a:r>
            <a:r>
              <a:rPr lang="de-CH" dirty="0" err="1" smtClean="0">
                <a:solidFill>
                  <a:schemeClr val="tx1"/>
                </a:solidFill>
              </a:rPr>
              <a:t>ary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lifeboats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418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C</a:t>
            </a:r>
            <a:r>
              <a:rPr lang="de-CH" dirty="0" smtClean="0">
                <a:solidFill>
                  <a:schemeClr val="tx1"/>
                </a:solidFill>
              </a:rPr>
              <a:t>rew </a:t>
            </a:r>
            <a:r>
              <a:rPr lang="de-CH" dirty="0" err="1" smtClean="0">
                <a:solidFill>
                  <a:schemeClr val="tx1"/>
                </a:solidFill>
              </a:rPr>
              <a:t>command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1173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Discussion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371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Outlook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7701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Questions</a:t>
            </a:r>
            <a:r>
              <a:rPr lang="de-CH" dirty="0" smtClean="0">
                <a:solidFill>
                  <a:schemeClr val="tx1"/>
                </a:solidFill>
              </a:rPr>
              <a:t>???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08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Costa Serena</a:t>
            </a:r>
          </a:p>
          <a:p>
            <a:r>
              <a:rPr lang="de-CH" dirty="0" smtClean="0"/>
              <a:t>Fundamental </a:t>
            </a:r>
            <a:r>
              <a:rPr lang="de-CH" dirty="0" err="1" smtClean="0"/>
              <a:t>questions</a:t>
            </a:r>
            <a:endParaRPr lang="de-CH" dirty="0"/>
          </a:p>
          <a:p>
            <a:r>
              <a:rPr lang="de-CH" dirty="0" smtClean="0"/>
              <a:t>Model </a:t>
            </a:r>
            <a:r>
              <a:rPr lang="de-CH" dirty="0" err="1" smtClean="0"/>
              <a:t>and</a:t>
            </a:r>
            <a:r>
              <a:rPr lang="de-CH" dirty="0" smtClean="0"/>
              <a:t> Implementation</a:t>
            </a:r>
            <a:endParaRPr lang="de-CH" dirty="0"/>
          </a:p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Discussion</a:t>
            </a:r>
            <a:endParaRPr lang="de-CH" dirty="0"/>
          </a:p>
          <a:p>
            <a:r>
              <a:rPr lang="de-CH" dirty="0" smtClean="0"/>
              <a:t>Outlook</a:t>
            </a:r>
          </a:p>
          <a:p>
            <a:r>
              <a:rPr lang="de-CH" dirty="0" err="1" smtClean="0"/>
              <a:t>Questions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T</a:t>
            </a:r>
            <a:r>
              <a:rPr lang="de-CH" dirty="0" smtClean="0">
                <a:solidFill>
                  <a:schemeClr val="tx1"/>
                </a:solidFill>
              </a:rPr>
              <a:t>able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contents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Costa Serena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705970"/>
            <a:ext cx="4257278" cy="133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525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Fundamental </a:t>
            </a:r>
            <a:r>
              <a:rPr lang="de-CH" dirty="0" err="1" smtClean="0">
                <a:solidFill>
                  <a:schemeClr val="tx1"/>
                </a:solidFill>
              </a:rPr>
              <a:t>Questions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32507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Force Model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1991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clogging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endParaRPr lang="de-CH" dirty="0" smtClean="0"/>
          </a:p>
          <a:p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code</a:t>
            </a:r>
            <a:r>
              <a:rPr lang="de-CH" dirty="0" smtClean="0"/>
              <a:t> </a:t>
            </a:r>
            <a:r>
              <a:rPr lang="de-CH" dirty="0" err="1" smtClean="0"/>
              <a:t>adjustments</a:t>
            </a:r>
            <a:endParaRPr lang="de-CH" dirty="0" smtClean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Implementation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97519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nuela\Documents\GitHub\ship-evacuation\presentation\images\shipdeck_4_original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132856"/>
            <a:ext cx="8229600" cy="115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Costa Serena- </a:t>
            </a:r>
            <a:r>
              <a:rPr lang="de-CH" dirty="0" err="1" smtClean="0">
                <a:solidFill>
                  <a:schemeClr val="tx1"/>
                </a:solidFill>
              </a:rPr>
              <a:t>Abstraction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 descr="C:\Users\manuela\Documents\GitHub\ship-evacuation\presentation\images\shipdeck_4_with_numbers.png" title="floor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" y="3429000"/>
            <a:ext cx="9088351" cy="126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2195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R</a:t>
            </a:r>
            <a:r>
              <a:rPr lang="de-CH" dirty="0" err="1" smtClean="0">
                <a:solidFill>
                  <a:schemeClr val="tx1"/>
                </a:solidFill>
              </a:rPr>
              <a:t>esults</a:t>
            </a:r>
            <a:endParaRPr lang="en-GB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98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_run1_added_stairs_small_outflo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9284" y="908720"/>
            <a:ext cx="6880679" cy="516051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>
                <a:solidFill>
                  <a:prstClr val="black"/>
                </a:solidFill>
              </a:rPr>
              <a:t>s</a:t>
            </a:r>
            <a:r>
              <a:rPr lang="de-CH" sz="2400" b="1" dirty="0" err="1" smtClean="0">
                <a:solidFill>
                  <a:prstClr val="black"/>
                </a:solidFill>
              </a:rPr>
              <a:t>tandard</a:t>
            </a:r>
            <a:r>
              <a:rPr lang="de-CH" sz="2400" b="1" dirty="0" smtClean="0">
                <a:solidFill>
                  <a:prstClr val="black"/>
                </a:solidFill>
              </a:rPr>
              <a:t> -</a:t>
            </a:r>
            <a:r>
              <a:rPr lang="de-CH" sz="2400" b="1" dirty="0" err="1" smtClean="0">
                <a:solidFill>
                  <a:prstClr val="black"/>
                </a:solidFill>
              </a:rPr>
              <a:t>ship</a:t>
            </a:r>
            <a:r>
              <a:rPr lang="de-CH" sz="2400" b="1" dirty="0" smtClean="0">
                <a:solidFill>
                  <a:prstClr val="black"/>
                </a:solidFill>
              </a:rPr>
              <a:t> deck </a:t>
            </a:r>
            <a:r>
              <a:rPr lang="de-CH" sz="2400" b="1" dirty="0" err="1" smtClean="0">
                <a:solidFill>
                  <a:prstClr val="black"/>
                </a:solidFill>
              </a:rPr>
              <a:t>simulation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prstClr val="black"/>
                </a:solidFill>
              </a:rPr>
              <a:t>Data: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floors</a:t>
            </a:r>
            <a:r>
              <a:rPr lang="de-CH" sz="1400" dirty="0" smtClean="0">
                <a:solidFill>
                  <a:prstClr val="black"/>
                </a:solidFill>
              </a:rPr>
              <a:t>: 11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exits</a:t>
            </a:r>
            <a:r>
              <a:rPr lang="de-CH" sz="1400" dirty="0" smtClean="0">
                <a:solidFill>
                  <a:prstClr val="black"/>
                </a:solidFill>
              </a:rPr>
              <a:t>: 26</a:t>
            </a:r>
          </a:p>
          <a:p>
            <a:r>
              <a:rPr lang="de-CH" sz="1400" dirty="0" err="1">
                <a:solidFill>
                  <a:prstClr val="black"/>
                </a:solidFill>
              </a:rPr>
              <a:t>c</a:t>
            </a:r>
            <a:r>
              <a:rPr lang="de-CH" sz="1400" dirty="0" err="1" smtClean="0">
                <a:solidFill>
                  <a:prstClr val="black"/>
                </a:solidFill>
              </a:rPr>
              <a:t>apacity</a:t>
            </a:r>
            <a:r>
              <a:rPr lang="de-CH" sz="1400" dirty="0" smtClean="0">
                <a:solidFill>
                  <a:prstClr val="black"/>
                </a:solidFill>
              </a:rPr>
              <a:t>: 180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>
                <a:solidFill>
                  <a:prstClr val="black"/>
                </a:solidFill>
              </a:rPr>
              <a:t> </a:t>
            </a:r>
            <a:r>
              <a:rPr lang="de-CH" sz="1400" dirty="0" smtClean="0">
                <a:solidFill>
                  <a:prstClr val="black"/>
                </a:solidFill>
              </a:rPr>
              <a:t>per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: 400</a:t>
            </a:r>
          </a:p>
          <a:p>
            <a:endParaRPr lang="de-CH" sz="1600" dirty="0">
              <a:solidFill>
                <a:prstClr val="black"/>
              </a:solidFill>
            </a:endParaRPr>
          </a:p>
          <a:p>
            <a:r>
              <a:rPr lang="de-CH" sz="1400" dirty="0" err="1" smtClean="0">
                <a:solidFill>
                  <a:prstClr val="black"/>
                </a:solidFill>
              </a:rPr>
              <a:t>timestep</a:t>
            </a:r>
            <a:r>
              <a:rPr lang="de-CH" sz="1400" dirty="0" smtClean="0">
                <a:solidFill>
                  <a:prstClr val="black"/>
                </a:solidFill>
              </a:rPr>
              <a:t>: 0.02 s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meter</a:t>
            </a:r>
            <a:r>
              <a:rPr lang="de-CH" sz="1400" dirty="0" smtClean="0">
                <a:solidFill>
                  <a:prstClr val="black"/>
                </a:solidFill>
              </a:rPr>
              <a:t> per </a:t>
            </a:r>
            <a:r>
              <a:rPr lang="de-CH" sz="1400" dirty="0" err="1" smtClean="0">
                <a:solidFill>
                  <a:prstClr val="black"/>
                </a:solidFill>
              </a:rPr>
              <a:t>pixel</a:t>
            </a:r>
            <a:r>
              <a:rPr lang="de-CH" sz="14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de-CH" sz="1400" dirty="0" smtClean="0">
                <a:solidFill>
                  <a:prstClr val="black"/>
                </a:solidFill>
              </a:rPr>
              <a:t>0.161</a:t>
            </a: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>
                <a:solidFill>
                  <a:prstClr val="black"/>
                </a:solidFill>
              </a:rPr>
              <a:t>Number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of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 smtClean="0">
                <a:solidFill>
                  <a:prstClr val="black"/>
                </a:solidFill>
              </a:rPr>
              <a:t> on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 x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time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x</a:t>
            </a:r>
            <a:endParaRPr lang="en-GB" sz="1400" dirty="0">
              <a:solidFill>
                <a:prstClr val="black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758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159</Words>
  <Application>Microsoft Office PowerPoint</Application>
  <PresentationFormat>Bildschirmpräsentation (4:3)</PresentationFormat>
  <Paragraphs>62</Paragraphs>
  <Slides>19</Slides>
  <Notes>3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Deimos</vt:lpstr>
      <vt:lpstr>Modeling of a passenger ship evacuation</vt:lpstr>
      <vt:lpstr>Table of contents</vt:lpstr>
      <vt:lpstr>Costa Serena</vt:lpstr>
      <vt:lpstr>Fundamental Questions</vt:lpstr>
      <vt:lpstr>Force Model</vt:lpstr>
      <vt:lpstr>Implementation</vt:lpstr>
      <vt:lpstr>Costa Serena- Abstraction</vt:lpstr>
      <vt:lpstr>Results</vt:lpstr>
      <vt:lpstr>PowerPoint-Präsentation</vt:lpstr>
      <vt:lpstr>standard</vt:lpstr>
      <vt:lpstr>Bottlenecks</vt:lpstr>
      <vt:lpstr>Added stairs</vt:lpstr>
      <vt:lpstr>PowerPoint-Präsentation</vt:lpstr>
      <vt:lpstr>added stairs</vt:lpstr>
      <vt:lpstr>Vary lifeboats</vt:lpstr>
      <vt:lpstr>Crew command</vt:lpstr>
      <vt:lpstr>Discussion</vt:lpstr>
      <vt:lpstr>Outlook</vt:lpstr>
      <vt:lpstr>Questions???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manuela</dc:creator>
  <cp:lastModifiedBy>manuela</cp:lastModifiedBy>
  <cp:revision>36</cp:revision>
  <dcterms:created xsi:type="dcterms:W3CDTF">2012-12-16T08:55:27Z</dcterms:created>
  <dcterms:modified xsi:type="dcterms:W3CDTF">2012-12-17T13:00:56Z</dcterms:modified>
</cp:coreProperties>
</file>